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4E0F1-1D5F-4D91-8390-4B8A0D11FE61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B2D7B-8E86-4CF4-A725-71D3FC20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3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D60A8-63F6-409E-AAC7-A860DFE42AC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4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8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4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0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6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5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2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01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4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1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9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6ED9-8898-4371-ACAB-9E269F6EA915}" type="datetimeFigureOut">
              <a:rPr lang="en-GB" smtClean="0"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6A1B-24EE-4936-B98E-85ABD08FC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46290"/>
            <a:ext cx="849694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Why did Hook use the term cell?</a:t>
            </a:r>
          </a:p>
          <a:p>
            <a:endParaRPr lang="en-GB" sz="2400" dirty="0" smtClean="0"/>
          </a:p>
          <a:p>
            <a:r>
              <a:rPr lang="en-GB" sz="2400" dirty="0" smtClean="0"/>
              <a:t>2. List the 3 parts of cell theory?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r>
              <a:rPr lang="en-GB" sz="2400" dirty="0" smtClean="0"/>
              <a:t>3. How did our understanding of what cells are change and what advancements helped this?</a:t>
            </a:r>
          </a:p>
          <a:p>
            <a:endParaRPr lang="en-GB" sz="2400" dirty="0" smtClean="0"/>
          </a:p>
          <a:p>
            <a:r>
              <a:rPr lang="en-GB" sz="2400" dirty="0" smtClean="0"/>
              <a:t>4. Why do sections of tissue need to be cut into thin slices for examination under a light microscope?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r>
              <a:rPr lang="en-GB" sz="2400" dirty="0" smtClean="0"/>
              <a:t>5. Suggest why light microscopes are so useful in biology.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4376" y="204390"/>
            <a:ext cx="86160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H/W</a:t>
            </a:r>
            <a:r>
              <a:rPr lang="en-US" i="1" dirty="0"/>
              <a:t> to state the resolution &amp; magnification that can be achieved by </a:t>
            </a:r>
            <a:r>
              <a:rPr lang="en-US" i="1" dirty="0" smtClean="0"/>
              <a:t>a </a:t>
            </a:r>
            <a:r>
              <a:rPr lang="en-US" i="1" dirty="0"/>
              <a:t>transmission electron microscope (TEM) and a scanning electron microscope (SEM)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dirty="0" smtClean="0"/>
              <a:t>Research the information above AND answer the questions below. All answers in </a:t>
            </a:r>
            <a:r>
              <a:rPr lang="en-US" b="1" u="sng" dirty="0" smtClean="0"/>
              <a:t>full sentences in your books</a:t>
            </a:r>
            <a:r>
              <a:rPr lang="en-US" dirty="0" smtClean="0"/>
              <a:t>.  </a:t>
            </a:r>
            <a:r>
              <a:rPr lang="en-US" i="1" dirty="0" smtClean="0"/>
              <a:t>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Day</dc:creator>
  <cp:lastModifiedBy>Natalie Day</cp:lastModifiedBy>
  <cp:revision>1</cp:revision>
  <dcterms:created xsi:type="dcterms:W3CDTF">2013-09-06T09:13:32Z</dcterms:created>
  <dcterms:modified xsi:type="dcterms:W3CDTF">2013-09-06T09:14:06Z</dcterms:modified>
</cp:coreProperties>
</file>