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57" r:id="rId7"/>
    <p:sldId id="25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78332-C164-46BC-BD22-6D967344DCE9}" type="datetimeFigureOut">
              <a:rPr lang="en-GB" smtClean="0"/>
              <a:t>05/03/2014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699D4-5C9A-4406-BA37-8A442A7BFE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80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78332-C164-46BC-BD22-6D967344DCE9}" type="datetimeFigureOut">
              <a:rPr lang="en-GB" smtClean="0"/>
              <a:t>05/03/2014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699D4-5C9A-4406-BA37-8A442A7BFE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0132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78332-C164-46BC-BD22-6D967344DCE9}" type="datetimeFigureOut">
              <a:rPr lang="en-GB" smtClean="0"/>
              <a:t>05/03/2014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699D4-5C9A-4406-BA37-8A442A7BFE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108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78332-C164-46BC-BD22-6D967344DCE9}" type="datetimeFigureOut">
              <a:rPr lang="en-GB" smtClean="0"/>
              <a:t>05/03/2014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699D4-5C9A-4406-BA37-8A442A7BFE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3053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78332-C164-46BC-BD22-6D967344DCE9}" type="datetimeFigureOut">
              <a:rPr lang="en-GB" smtClean="0"/>
              <a:t>05/03/2014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699D4-5C9A-4406-BA37-8A442A7BFE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6482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78332-C164-46BC-BD22-6D967344DCE9}" type="datetimeFigureOut">
              <a:rPr lang="en-GB" smtClean="0"/>
              <a:t>05/03/2014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699D4-5C9A-4406-BA37-8A442A7BFE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545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78332-C164-46BC-BD22-6D967344DCE9}" type="datetimeFigureOut">
              <a:rPr lang="en-GB" smtClean="0"/>
              <a:t>05/03/2014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699D4-5C9A-4406-BA37-8A442A7BFE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9067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78332-C164-46BC-BD22-6D967344DCE9}" type="datetimeFigureOut">
              <a:rPr lang="en-GB" smtClean="0"/>
              <a:t>05/03/2014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699D4-5C9A-4406-BA37-8A442A7BFE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88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78332-C164-46BC-BD22-6D967344DCE9}" type="datetimeFigureOut">
              <a:rPr lang="en-GB" smtClean="0"/>
              <a:t>05/03/2014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699D4-5C9A-4406-BA37-8A442A7BFE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26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78332-C164-46BC-BD22-6D967344DCE9}" type="datetimeFigureOut">
              <a:rPr lang="en-GB" smtClean="0"/>
              <a:t>05/03/2014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699D4-5C9A-4406-BA37-8A442A7BFE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094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78332-C164-46BC-BD22-6D967344DCE9}" type="datetimeFigureOut">
              <a:rPr lang="en-GB" smtClean="0"/>
              <a:t>05/03/2014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699D4-5C9A-4406-BA37-8A442A7BFE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4144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78332-C164-46BC-BD22-6D967344DCE9}" type="datetimeFigureOut">
              <a:rPr lang="en-GB" smtClean="0"/>
              <a:t>05/03/2014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699D4-5C9A-4406-BA37-8A442A7BFE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918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4904" t="14764" r="26947" b="61611"/>
          <a:stretch/>
        </p:blipFill>
        <p:spPr>
          <a:xfrm>
            <a:off x="2828959" y="1977250"/>
            <a:ext cx="6264696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4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0172" t="18642" b="60884"/>
          <a:stretch/>
        </p:blipFill>
        <p:spPr>
          <a:xfrm>
            <a:off x="1891862" y="1782049"/>
            <a:ext cx="6810704" cy="1497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755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9041" t="18211" b="55927"/>
          <a:stretch/>
        </p:blipFill>
        <p:spPr>
          <a:xfrm>
            <a:off x="2229869" y="2159877"/>
            <a:ext cx="6921062" cy="1891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1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0072994B1EBD47A20D76CDA9371EA7" ma:contentTypeVersion="1" ma:contentTypeDescription="Create a new document." ma:contentTypeScope="" ma:versionID="599697c53f3d6bcda38da4d32024b115">
  <xsd:schema xmlns:xsd="http://www.w3.org/2001/XMLSchema" xmlns:xs="http://www.w3.org/2001/XMLSchema" xmlns:p="http://schemas.microsoft.com/office/2006/metadata/properties" xmlns:ns2="ee397680-f190-4e6d-8975-a255f171bc32" targetNamespace="http://schemas.microsoft.com/office/2006/metadata/properties" ma:root="true" ma:fieldsID="464858e16ac1ec8bb2944eff12a94134" ns2:_="">
    <xsd:import namespace="ee397680-f190-4e6d-8975-a255f171bc3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397680-f190-4e6d-8975-a255f171bc3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ee397680-f190-4e6d-8975-a255f171bc32">ETH6UF54TUJK-1-99438</_dlc_DocId>
    <_dlc_DocIdUrl xmlns="ee397680-f190-4e6d-8975-a255f171bc32">
      <Url>https://myportal.harris-net.org.uk/hagr/shared1/_layouts/15/DocIdRedir.aspx?ID=ETH6UF54TUJK-1-99438</Url>
      <Description>ETH6UF54TUJK-1-99438</Description>
    </_dlc_DocIdUrl>
  </documentManagement>
</p:properties>
</file>

<file path=customXml/itemProps1.xml><?xml version="1.0" encoding="utf-8"?>
<ds:datastoreItem xmlns:ds="http://schemas.openxmlformats.org/officeDocument/2006/customXml" ds:itemID="{C450D08B-B694-4B62-996D-65B6669BFBA4}"/>
</file>

<file path=customXml/itemProps2.xml><?xml version="1.0" encoding="utf-8"?>
<ds:datastoreItem xmlns:ds="http://schemas.openxmlformats.org/officeDocument/2006/customXml" ds:itemID="{8CEACE3C-AF05-4907-B2DA-FC91783C37C0}"/>
</file>

<file path=customXml/itemProps3.xml><?xml version="1.0" encoding="utf-8"?>
<ds:datastoreItem xmlns:ds="http://schemas.openxmlformats.org/officeDocument/2006/customXml" ds:itemID="{C41DFCFB-BAE2-4213-A87C-BF01BD2CD486}"/>
</file>

<file path=customXml/itemProps4.xml><?xml version="1.0" encoding="utf-8"?>
<ds:datastoreItem xmlns:ds="http://schemas.openxmlformats.org/officeDocument/2006/customXml" ds:itemID="{D62C404C-E405-4EF2-AD4B-1D45255F4ACB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Bushay (HAGR)</dc:creator>
  <cp:lastModifiedBy>Daniel Bushay (HAGR)</cp:lastModifiedBy>
  <cp:revision>1</cp:revision>
  <dcterms:created xsi:type="dcterms:W3CDTF">2014-03-05T17:23:39Z</dcterms:created>
  <dcterms:modified xsi:type="dcterms:W3CDTF">2014-03-05T17:24:16Z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0x0101007B0072994B1EBD47A20D76CDA9371EA7</vt:lpwstr>
  </property>
  <property fmtid="{D5CDD505-2E9C-101B-9397-08002B2CF9AE}" pid="3" name="_dlc_DocIdItemGuid">
    <vt:lpwstr>44b4be26-c9c0-44c5-b02a-0a0f13ad9454</vt:lpwstr>
  </property>
</Properties>
</file>