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0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2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64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8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1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4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5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0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D6C2-3E37-4BB4-8E7B-227412CE7B78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A648-025F-4088-85CC-9A0C01A6D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5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1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GB" sz="3500" u="sng" dirty="0" smtClean="0"/>
              <a:t>Active and Passive Transport</a:t>
            </a:r>
            <a:endParaRPr lang="en-GB" sz="35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Explain what is meant by passive transport including diffusion and facilitated diffusion. 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Explain what is meant by active transport including endocytosis and exocytosis.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Compare passive and active transport with examples.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914400"/>
            <a:ext cx="86868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ICT research: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Today we are practising the art of research! You must ensure that you are not plagiarising any material you find, but rather you read the information and re-write it as per your own understanding.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347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Active and Passive Transport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Day</dc:creator>
  <cp:lastModifiedBy>Natalie Day</cp:lastModifiedBy>
  <cp:revision>1</cp:revision>
  <dcterms:created xsi:type="dcterms:W3CDTF">2013-10-04T13:01:38Z</dcterms:created>
  <dcterms:modified xsi:type="dcterms:W3CDTF">2013-10-04T13:01:54Z</dcterms:modified>
</cp:coreProperties>
</file>